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  <p:embeddedFont>
      <p:font typeface="Quattrocen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046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Optimization of CNN Models for Exchange Rate Prediction Using PSO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571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Exploring advanced PSO optimization to enhance CNN forecasts of currency exchange rates.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
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presented by : farouk mohamed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2886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Work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2491859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7311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Multivariate Inputs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22671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Extend models to incorporate multiple currency pairs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3928110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167426"/>
            <a:ext cx="28563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Alternative Algorithms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4662964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Explore Genetic Algorithm and Bayesian Optimization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5364361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603677"/>
            <a:ext cx="28898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Deployment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09921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Implement live forecasting systems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40745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7044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5552718"/>
            <a:ext cx="301597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Forecasting Importance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6048256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Critical for global finance and risk management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55776" y="547044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6033611" y="5552718"/>
            <a:ext cx="28808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Traditional CNN Limits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033611" y="6048256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Suboptimal hyperparameters reduce accuracy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73828" y="547044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451663" y="5552718"/>
            <a:ext cx="31102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Optimization Motivation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51663" y="6048256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 PSO to automate parameter tuning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1488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977872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2171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CNN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712726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 for univariate time series prediction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977872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2171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712726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 accuracy via hyperparameter tuning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957405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196721"/>
            <a:ext cx="327576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 Comparison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69225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Analyze pre- and post-optimization results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18266"/>
            <a:ext cx="592062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Methodology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20572"/>
            <a:ext cx="307538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&amp; Preprocessing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11836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Historical GBP/USD exchange data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6158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Normalization and cleaning steps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36205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CNN Architecture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211836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1D convolution for temporal patterns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506158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Pooling and dense layers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36205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 Optimization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7901" y="4211836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Swarm-based hyperparameter search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506158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Dynamic convergence criteria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833" y="599361"/>
            <a:ext cx="5128974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 Architecture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62833" y="1567458"/>
            <a:ext cx="490418" cy="490418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471136" y="1642348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 Sequence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471136" y="2093595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Conv1D → MaxPooling1D → Flatten → Dense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62833" y="2878217"/>
            <a:ext cx="490418" cy="490418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471136" y="2953107"/>
            <a:ext cx="281951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Hyperparameters Tuned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471136" y="3404354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Kernel size=, filters, neurons, learning rate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471136" y="3883819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num_conv_layers: 1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471136" y="4308753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filters_layer_1: 16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471136" y="4733687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filters_layer_2: 177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471136" y="5158621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filters_layer_3: 396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471136" y="5583555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kernel_size_layer_1: 4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1471136" y="6008489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kernel_size_layer_2: 2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471136" y="6433423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kernel_size_layer_3: 2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1471136" y="6858357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num_dense_layers: 1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471136" y="7283291"/>
            <a:ext cx="691003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dense_neurons_layer_1: 201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77145"/>
            <a:ext cx="75137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Original CNN Model – Results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5551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Test RMSE: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0.03028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75392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Test Accuracy: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0.02574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15551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 underfits rapid fluctuations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5340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PSO-Optimized CNN – Results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22040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429815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RMSE: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0.00654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523767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1615559" y="531542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Prediction tracks actual exchange rate trends accurately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47461"/>
            <a:ext cx="65541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 Comparison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610451"/>
            <a:ext cx="7468553" cy="2071568"/>
          </a:xfrm>
          <a:prstGeom prst="roundRect">
            <a:avLst>
              <a:gd name="adj" fmla="val 17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3618071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376928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Original CNN RMSE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01526" y="376928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0.03028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31744" y="4303514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71059" y="4454723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PSO-CNN RMSE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01526" y="4454723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0.00654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31744" y="4988957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71059" y="5140166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Improvement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5140166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78.40% reduction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20921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 Boost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 drastically improves forecast accuracy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47508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Prediction Reliability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508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More consistent and precise exchange rate forecasts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98731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Methodological Value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313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Validates integration of CNN with evolutionary optimization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2025-05-09T01:31:15Z</dcterms:created>
  <dcterms:modified xsi:type="dcterms:W3CDTF">2025-05-09T01:31:15Z</dcterms:modified>
</cp:coreProperties>
</file>